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7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0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9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7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19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36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8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47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97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B9B91-4898-D44C-9F4E-119C5429FB50}" type="datetimeFigureOut">
              <a:rPr lang="en-US" smtClean="0"/>
              <a:t>17-04-19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07A26-FEBA-4949-A8D0-FDB2BEF016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7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6-01-13 at 1.18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652" y="1211693"/>
            <a:ext cx="372868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15325" y="4164255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0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3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351783" y="3208568"/>
            <a:ext cx="1846068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521108" y="4943894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2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3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723203" y="266057"/>
            <a:ext cx="368192" cy="41298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1087" y="1634203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3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3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32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3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027453" y="3825593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3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3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15467" y="3183419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309941" y="4868446"/>
            <a:ext cx="456206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20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4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239542" y="1737312"/>
            <a:ext cx="2178761" cy="109202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8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4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4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4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580683" y="3032520"/>
            <a:ext cx="1575238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8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4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69627" y="2051684"/>
            <a:ext cx="3423528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14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6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4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18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1099" y="27483"/>
            <a:ext cx="10928827" cy="683051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368665" y="2721763"/>
            <a:ext cx="1090793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92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8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70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0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176953" y="5303826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59058" y="2375516"/>
            <a:ext cx="2040454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9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0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133361" y="336767"/>
            <a:ext cx="442523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37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242312" y="3845145"/>
            <a:ext cx="844871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4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1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091429" y="1556525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361343" y="1556525"/>
            <a:ext cx="807152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47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152636" y="3254128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81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2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828550" y="5200655"/>
            <a:ext cx="651597" cy="33321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46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3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59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3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81411" y="5472662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551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3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677848" y="5256207"/>
            <a:ext cx="884695" cy="19806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9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19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798" cy="685799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9340115" y="6490488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50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4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19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4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139231" y="4222390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98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5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6450151" y="3709576"/>
            <a:ext cx="817270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461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36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9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19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990332" y="1587497"/>
            <a:ext cx="1374375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72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19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750885" y="292952"/>
            <a:ext cx="375672" cy="39747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0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1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2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" y="3544474"/>
            <a:ext cx="364628" cy="338662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60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429015" y="1661470"/>
            <a:ext cx="651597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3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13 at 1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863728" y="2152282"/>
            <a:ext cx="1095230" cy="302923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96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0</Words>
  <Application>Microsoft Macintosh PowerPoint</Application>
  <PresentationFormat>On-screen Show 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9. Creating Features</dc:title>
  <dc:creator>Dewey Dunnington</dc:creator>
  <cp:lastModifiedBy>Dewey Dunnington</cp:lastModifiedBy>
  <cp:revision>27</cp:revision>
  <cp:lastPrinted>2016-01-14T20:44:22Z</cp:lastPrinted>
  <dcterms:created xsi:type="dcterms:W3CDTF">2015-04-24T17:22:53Z</dcterms:created>
  <dcterms:modified xsi:type="dcterms:W3CDTF">2017-04-19T17:39:31Z</dcterms:modified>
</cp:coreProperties>
</file>